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0B5302-4C26-72C1-9223-38FBED41B306}"/>
              </a:ext>
            </a:extLst>
          </p:cNvPr>
          <p:cNvGrpSpPr/>
          <p:nvPr/>
        </p:nvGrpSpPr>
        <p:grpSpPr>
          <a:xfrm>
            <a:off x="677146" y="823335"/>
            <a:ext cx="4592808" cy="1967442"/>
            <a:chOff x="677146" y="823335"/>
            <a:chExt cx="4592808" cy="1967442"/>
          </a:xfrm>
        </p:grpSpPr>
        <p:pic>
          <p:nvPicPr>
            <p:cNvPr id="4" name="Picture 2" descr="Risultati immagini per case western reserve university logo">
              <a:extLst>
                <a:ext uri="{FF2B5EF4-FFF2-40B4-BE49-F238E27FC236}">
                  <a16:creationId xmlns:a16="http://schemas.microsoft.com/office/drawing/2014/main" id="{02D050B7-7AC5-03F1-8F40-8A3FBB9F9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46" y="823335"/>
              <a:ext cx="1967442" cy="196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CB474F8F-8A71-CE7C-D712-26F84DE7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379" y="1267865"/>
              <a:ext cx="2319575" cy="126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97</Words>
  <Application>Microsoft Office PowerPoint</Application>
  <PresentationFormat>Widescreen</PresentationFormat>
  <Paragraphs>44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Meiryo</vt:lpstr>
      <vt:lpstr>Arial</vt:lpstr>
      <vt:lpstr>Arial Unicode MS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8</cp:revision>
  <dcterms:created xsi:type="dcterms:W3CDTF">2024-01-29T19:49:26Z</dcterms:created>
  <dcterms:modified xsi:type="dcterms:W3CDTF">2024-01-31T16:47:25Z</dcterms:modified>
</cp:coreProperties>
</file>